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  <p:sldId id="258" r:id="rId4"/>
    <p:sldId id="266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43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6C67-8824-4CB6-A1CE-A74167F7D310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6A98A-F7FB-497B-9E9F-1FE2F1E6A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6C67-8824-4CB6-A1CE-A74167F7D310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6A98A-F7FB-497B-9E9F-1FE2F1E6A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6C67-8824-4CB6-A1CE-A74167F7D310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6A98A-F7FB-497B-9E9F-1FE2F1E6A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6C67-8824-4CB6-A1CE-A74167F7D310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6A98A-F7FB-497B-9E9F-1FE2F1E6A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6C67-8824-4CB6-A1CE-A74167F7D310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6A98A-F7FB-497B-9E9F-1FE2F1E6A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6C67-8824-4CB6-A1CE-A74167F7D310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6A98A-F7FB-497B-9E9F-1FE2F1E6A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6C67-8824-4CB6-A1CE-A74167F7D310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6A98A-F7FB-497B-9E9F-1FE2F1E6A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6C67-8824-4CB6-A1CE-A74167F7D310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6A98A-F7FB-497B-9E9F-1FE2F1E6A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6C67-8824-4CB6-A1CE-A74167F7D310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6A98A-F7FB-497B-9E9F-1FE2F1E6A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6C67-8824-4CB6-A1CE-A74167F7D310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6A98A-F7FB-497B-9E9F-1FE2F1E6A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D6C67-8824-4CB6-A1CE-A74167F7D310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6A98A-F7FB-497B-9E9F-1FE2F1E6A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D6C67-8824-4CB6-A1CE-A74167F7D310}" type="datetimeFigureOut">
              <a:rPr lang="en-US" smtClean="0"/>
              <a:pPr/>
              <a:t>2/23/2017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6A98A-F7FB-497B-9E9F-1FE2F1E6A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uVmpDk4rEI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GLOBAL TEMPERATURE CHANGE GRAPHS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a primer for energy and climate connections unit in GEOG 106</a:t>
            </a: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For more detail, see the following data, mostly from NASA</a:t>
            </a:r>
          </a:p>
          <a:p>
            <a:r>
              <a:rPr lang="en-US" dirty="0" smtClean="0"/>
              <a:t>http://www.climate.gov/#climateWatch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lobal temp anomalies graph to prese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661" y="1752600"/>
            <a:ext cx="7717071" cy="48006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Global temperature changes, 1880 – 2014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mino to 2014 actual NASA data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8187" y="881062"/>
            <a:ext cx="7667625" cy="5095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Temperature Animation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youtu.be/uVmpDk4rEI0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06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lobal_Temp_and_CO2_4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4964"/>
            <a:ext cx="9144000" cy="5148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34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GLOBAL TEMPERATURE CHANGE GRAPHS    a primer for energy and climate connections unit in GEOG 106</vt:lpstr>
      <vt:lpstr>Global temperature changes, 1880 – 2014 </vt:lpstr>
      <vt:lpstr>PowerPoint Presentation</vt:lpstr>
      <vt:lpstr>Global Temperature Animation</vt:lpstr>
      <vt:lpstr>PowerPoint Presentation</vt:lpstr>
    </vt:vector>
  </TitlesOfParts>
  <Company>Western Oregon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Western Oregon University</dc:creator>
  <cp:lastModifiedBy>Mike McGlade</cp:lastModifiedBy>
  <cp:revision>11</cp:revision>
  <dcterms:created xsi:type="dcterms:W3CDTF">2015-02-22T01:31:35Z</dcterms:created>
  <dcterms:modified xsi:type="dcterms:W3CDTF">2017-02-23T19:38:41Z</dcterms:modified>
</cp:coreProperties>
</file>